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18288000"/>
  <p:notesSz cx="18288000" cy="14630400"/>
  <p:embeddedFontLst>
    <p:embeddedFont>
      <p:font typeface="Prata" panose="020B0604020202020204" charset="-52"/>
      <p:regular r:id="rId9"/>
    </p:embeddedFont>
    <p:embeddedFont>
      <p:font typeface="Raleway" pitchFamily="2" charset="-52"/>
      <p:regular r:id="rId1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42" d="100"/>
          <a:sy n="42" d="100"/>
        </p:scale>
        <p:origin x="28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8878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4640461"/>
            <a:ext cx="11862673" cy="3706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Ты - Маг! Раскрой свой истинный внутренний потенциал</a:t>
            </a:r>
            <a:endParaRPr lang="en-US" sz="7750" dirty="0"/>
          </a:p>
        </p:txBody>
      </p:sp>
      <p:sp>
        <p:nvSpPr>
          <p:cNvPr id="3" name="Text 1"/>
          <p:cNvSpPr/>
          <p:nvPr/>
        </p:nvSpPr>
        <p:spPr>
          <a:xfrm>
            <a:off x="1383863" y="8903375"/>
            <a:ext cx="11862673" cy="4744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Привет! Твоя единица в матрице судьбы говорит о невероятной силе внутри тебя. Хочешь узнать, как использовать энергию Мага для достижения успеха? Листай дальше, чтобы раскрыть свои уникальные таланты и избежать скрытых ловушек!</a:t>
            </a:r>
            <a:endParaRPr lang="en-US" sz="3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797606"/>
            <a:ext cx="9380815" cy="988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50"/>
              </a:lnSpc>
              <a:buNone/>
            </a:pPr>
            <a:r>
              <a:rPr lang="en-US" sz="6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врожденные дары</a:t>
            </a:r>
            <a:endParaRPr lang="en-US" sz="6200" dirty="0"/>
          </a:p>
        </p:txBody>
      </p:sp>
      <p:sp>
        <p:nvSpPr>
          <p:cNvPr id="3" name="Shape 1"/>
          <p:cNvSpPr/>
          <p:nvPr/>
        </p:nvSpPr>
        <p:spPr>
          <a:xfrm>
            <a:off x="1383863" y="4021693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2"/>
          <p:cNvSpPr/>
          <p:nvPr/>
        </p:nvSpPr>
        <p:spPr>
          <a:xfrm>
            <a:off x="1532156" y="4095810"/>
            <a:ext cx="593050" cy="741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650" dirty="0"/>
          </a:p>
        </p:txBody>
      </p:sp>
      <p:sp>
        <p:nvSpPr>
          <p:cNvPr id="5" name="Text 3"/>
          <p:cNvSpPr/>
          <p:nvPr/>
        </p:nvSpPr>
        <p:spPr>
          <a:xfrm>
            <a:off x="2668905" y="4021693"/>
            <a:ext cx="4993719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Сила мысли и слова</a:t>
            </a:r>
            <a:endParaRPr lang="en-US" sz="3850" dirty="0"/>
          </a:p>
        </p:txBody>
      </p:sp>
      <p:sp>
        <p:nvSpPr>
          <p:cNvPr id="6" name="Text 4"/>
          <p:cNvSpPr/>
          <p:nvPr/>
        </p:nvSpPr>
        <p:spPr>
          <a:xfrm>
            <a:off x="2668905" y="4876562"/>
            <a:ext cx="10577632" cy="3162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обладаешь магической способностью воплощать мысли в реальность. О чем бы ты ни подумал, куда бы ни направил свою энергию — всё исполняется. Тебе дана уникальная способность влиять на людей своими словами.</a:t>
            </a:r>
            <a:endParaRPr lang="en-US" sz="3100" dirty="0"/>
          </a:p>
        </p:txBody>
      </p:sp>
      <p:sp>
        <p:nvSpPr>
          <p:cNvPr id="7" name="Shape 5"/>
          <p:cNvSpPr/>
          <p:nvPr/>
        </p:nvSpPr>
        <p:spPr>
          <a:xfrm>
            <a:off x="1383863" y="8879681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6"/>
          <p:cNvSpPr/>
          <p:nvPr/>
        </p:nvSpPr>
        <p:spPr>
          <a:xfrm>
            <a:off x="1532156" y="8953798"/>
            <a:ext cx="593050" cy="741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650" dirty="0"/>
          </a:p>
        </p:txBody>
      </p:sp>
      <p:sp>
        <p:nvSpPr>
          <p:cNvPr id="9" name="Text 7"/>
          <p:cNvSpPr/>
          <p:nvPr/>
        </p:nvSpPr>
        <p:spPr>
          <a:xfrm>
            <a:off x="2668905" y="8879681"/>
            <a:ext cx="6435447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Лидерство и вдохновение</a:t>
            </a:r>
            <a:endParaRPr lang="en-US" sz="3850" dirty="0"/>
          </a:p>
        </p:txBody>
      </p:sp>
      <p:sp>
        <p:nvSpPr>
          <p:cNvPr id="10" name="Text 8"/>
          <p:cNvSpPr/>
          <p:nvPr/>
        </p:nvSpPr>
        <p:spPr>
          <a:xfrm>
            <a:off x="2668905" y="9734550"/>
            <a:ext cx="10577632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рожден вести других за собой. В тебе есть искра, которая зажигает сердца окружающих. Твой новаторский взгляд и умение доносить идеи помогают тебе вдохновлять людей на великие свершения.</a:t>
            </a:r>
            <a:endParaRPr lang="en-US" sz="3100" dirty="0"/>
          </a:p>
        </p:txBody>
      </p:sp>
      <p:sp>
        <p:nvSpPr>
          <p:cNvPr id="11" name="Shape 9"/>
          <p:cNvSpPr/>
          <p:nvPr/>
        </p:nvSpPr>
        <p:spPr>
          <a:xfrm>
            <a:off x="1383863" y="13105090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10"/>
          <p:cNvSpPr/>
          <p:nvPr/>
        </p:nvSpPr>
        <p:spPr>
          <a:xfrm>
            <a:off x="1532156" y="13179207"/>
            <a:ext cx="593050" cy="741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650" dirty="0"/>
          </a:p>
        </p:txBody>
      </p:sp>
      <p:sp>
        <p:nvSpPr>
          <p:cNvPr id="13" name="Text 11"/>
          <p:cNvSpPr/>
          <p:nvPr/>
        </p:nvSpPr>
        <p:spPr>
          <a:xfrm>
            <a:off x="2668905" y="13105090"/>
            <a:ext cx="5711904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Острый ум и интуиция</a:t>
            </a:r>
            <a:endParaRPr lang="en-US" sz="3850" dirty="0"/>
          </a:p>
        </p:txBody>
      </p:sp>
      <p:sp>
        <p:nvSpPr>
          <p:cNvPr id="14" name="Text 12"/>
          <p:cNvSpPr/>
          <p:nvPr/>
        </p:nvSpPr>
        <p:spPr>
          <a:xfrm>
            <a:off x="2668905" y="13959959"/>
            <a:ext cx="10577632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быстро схватываешь суть любого явления. Твоя жизнь полна приключений и открытий. Ты ценишь свободу превыше всего и легко начинаешь новые проекты, часто становясь первопроходцем.</a:t>
            </a:r>
            <a:endParaRPr lang="en-US" sz="3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2065853"/>
            <a:ext cx="11718250" cy="926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250"/>
              </a:lnSpc>
              <a:buNone/>
            </a:pPr>
            <a:r>
              <a:rPr lang="en-US" sz="5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Твой уникальный путь к успеху</a:t>
            </a:r>
            <a:endParaRPr lang="en-US" sz="5800" dirty="0"/>
          </a:p>
        </p:txBody>
      </p:sp>
      <p:sp>
        <p:nvSpPr>
          <p:cNvPr id="3" name="Shape 1"/>
          <p:cNvSpPr/>
          <p:nvPr/>
        </p:nvSpPr>
        <p:spPr>
          <a:xfrm>
            <a:off x="1800820" y="3733919"/>
            <a:ext cx="45720" cy="12488108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Shape 2"/>
          <p:cNvSpPr/>
          <p:nvPr/>
        </p:nvSpPr>
        <p:spPr>
          <a:xfrm>
            <a:off x="2172117" y="4544973"/>
            <a:ext cx="1112044" cy="45720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Shape 3"/>
          <p:cNvSpPr/>
          <p:nvPr/>
        </p:nvSpPr>
        <p:spPr>
          <a:xfrm>
            <a:off x="1383804" y="4150876"/>
            <a:ext cx="834033" cy="83403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4"/>
          <p:cNvSpPr/>
          <p:nvPr/>
        </p:nvSpPr>
        <p:spPr>
          <a:xfrm>
            <a:off x="1522750" y="4220349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350" dirty="0"/>
          </a:p>
        </p:txBody>
      </p:sp>
      <p:sp>
        <p:nvSpPr>
          <p:cNvPr id="7" name="Text 5"/>
          <p:cNvSpPr/>
          <p:nvPr/>
        </p:nvSpPr>
        <p:spPr>
          <a:xfrm>
            <a:off x="3654385" y="4104561"/>
            <a:ext cx="4633674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Самопознание</a:t>
            </a:r>
            <a:endParaRPr lang="en-US" sz="3600" dirty="0"/>
          </a:p>
        </p:txBody>
      </p:sp>
      <p:sp>
        <p:nvSpPr>
          <p:cNvPr id="8" name="Text 6"/>
          <p:cNvSpPr/>
          <p:nvPr/>
        </p:nvSpPr>
        <p:spPr>
          <a:xfrm>
            <a:off x="3654385" y="4906208"/>
            <a:ext cx="9592151" cy="23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Прими свою силу и лидерские качества. Ты можешь стать мастером на все руки - у тебя есть природный талант браться за любое дело и добиваться успеха. Признай свою особую миссию первопроходца.</a:t>
            </a:r>
            <a:endParaRPr lang="en-US" sz="2900" dirty="0"/>
          </a:p>
        </p:txBody>
      </p:sp>
      <p:sp>
        <p:nvSpPr>
          <p:cNvPr id="9" name="Shape 7"/>
          <p:cNvSpPr/>
          <p:nvPr/>
        </p:nvSpPr>
        <p:spPr>
          <a:xfrm>
            <a:off x="2172117" y="8831223"/>
            <a:ext cx="1112044" cy="45720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Shape 8"/>
          <p:cNvSpPr/>
          <p:nvPr/>
        </p:nvSpPr>
        <p:spPr>
          <a:xfrm>
            <a:off x="1383804" y="8437126"/>
            <a:ext cx="834033" cy="83403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Text 9"/>
          <p:cNvSpPr/>
          <p:nvPr/>
        </p:nvSpPr>
        <p:spPr>
          <a:xfrm>
            <a:off x="1522750" y="8506599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350" dirty="0"/>
          </a:p>
        </p:txBody>
      </p:sp>
      <p:sp>
        <p:nvSpPr>
          <p:cNvPr id="12" name="Text 10"/>
          <p:cNvSpPr/>
          <p:nvPr/>
        </p:nvSpPr>
        <p:spPr>
          <a:xfrm>
            <a:off x="3654385" y="8390811"/>
            <a:ext cx="4633674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Целеполагание</a:t>
            </a:r>
            <a:endParaRPr lang="en-US" sz="3600" dirty="0"/>
          </a:p>
        </p:txBody>
      </p:sp>
      <p:sp>
        <p:nvSpPr>
          <p:cNvPr id="13" name="Text 11"/>
          <p:cNvSpPr/>
          <p:nvPr/>
        </p:nvSpPr>
        <p:spPr>
          <a:xfrm>
            <a:off x="3654385" y="9192458"/>
            <a:ext cx="9592151" cy="23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Используй свою уверенность и четкое видение для постановки амбициозных целей. Твоя сила в том, что ты прикладываешь максимум усилий для их достижения и не боишься сложностей.</a:t>
            </a:r>
            <a:endParaRPr lang="en-US" sz="2900" dirty="0"/>
          </a:p>
        </p:txBody>
      </p:sp>
      <p:sp>
        <p:nvSpPr>
          <p:cNvPr id="14" name="Shape 12"/>
          <p:cNvSpPr/>
          <p:nvPr/>
        </p:nvSpPr>
        <p:spPr>
          <a:xfrm>
            <a:off x="2172117" y="13117473"/>
            <a:ext cx="1112044" cy="45720"/>
          </a:xfrm>
          <a:prstGeom prst="roundRect">
            <a:avLst>
              <a:gd name="adj" fmla="val 121622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5" name="Shape 13"/>
          <p:cNvSpPr/>
          <p:nvPr/>
        </p:nvSpPr>
        <p:spPr>
          <a:xfrm>
            <a:off x="1383804" y="12723376"/>
            <a:ext cx="834033" cy="834033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6" name="Text 14"/>
          <p:cNvSpPr/>
          <p:nvPr/>
        </p:nvSpPr>
        <p:spPr>
          <a:xfrm>
            <a:off x="1522750" y="12792849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350" dirty="0"/>
          </a:p>
        </p:txBody>
      </p:sp>
      <p:sp>
        <p:nvSpPr>
          <p:cNvPr id="17" name="Text 15"/>
          <p:cNvSpPr/>
          <p:nvPr/>
        </p:nvSpPr>
        <p:spPr>
          <a:xfrm>
            <a:off x="3654385" y="12677061"/>
            <a:ext cx="4633674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Самореализация</a:t>
            </a:r>
            <a:endParaRPr lang="en-US" sz="3600" dirty="0"/>
          </a:p>
        </p:txBody>
      </p:sp>
      <p:sp>
        <p:nvSpPr>
          <p:cNvPr id="18" name="Text 16"/>
          <p:cNvSpPr/>
          <p:nvPr/>
        </p:nvSpPr>
        <p:spPr>
          <a:xfrm>
            <a:off x="3654385" y="13478708"/>
            <a:ext cx="9592151" cy="23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Тебе важна личная социальная реализация. Твоя миссия - не только пробивать дорогу себе, но и помогать другим. Раскрывай свой потенциал через творчество и созидание.</a:t>
            </a:r>
            <a:endParaRPr lang="en-US" sz="2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1383863" y="1451610"/>
            <a:ext cx="10808851" cy="988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50"/>
              </a:lnSpc>
              <a:buNone/>
            </a:pPr>
            <a:r>
              <a:rPr lang="en-US" sz="6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Остерегайся этих ловушек</a:t>
            </a:r>
            <a:endParaRPr lang="en-US" sz="6200" dirty="0"/>
          </a:p>
        </p:txBody>
      </p:sp>
      <p:sp>
        <p:nvSpPr>
          <p:cNvPr id="5" name="Shape 2"/>
          <p:cNvSpPr/>
          <p:nvPr/>
        </p:nvSpPr>
        <p:spPr>
          <a:xfrm>
            <a:off x="1383863" y="2884884"/>
            <a:ext cx="11862673" cy="4808577"/>
          </a:xfrm>
          <a:prstGeom prst="roundRect">
            <a:avLst>
              <a:gd name="adj" fmla="val 1233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3"/>
          <p:cNvSpPr/>
          <p:nvPr/>
        </p:nvSpPr>
        <p:spPr>
          <a:xfrm>
            <a:off x="1779270" y="3280291"/>
            <a:ext cx="4942642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Гордыня и эгоизм</a:t>
            </a:r>
            <a:endParaRPr lang="en-US" sz="3850" dirty="0"/>
          </a:p>
        </p:txBody>
      </p:sp>
      <p:sp>
        <p:nvSpPr>
          <p:cNvPr id="7" name="Text 4"/>
          <p:cNvSpPr/>
          <p:nvPr/>
        </p:nvSpPr>
        <p:spPr>
          <a:xfrm>
            <a:off x="1779270" y="4135160"/>
            <a:ext cx="11071860" cy="3162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Твоя сила может породить высокомерие. Ты начинаешь признавать только свою ценность, подавлять других и манипулировать ими. Помни — истинный Маг использует свою мощь во благо, а не для самоутверждения за счет других.</a:t>
            </a:r>
            <a:endParaRPr lang="en-US" sz="3100" dirty="0"/>
          </a:p>
        </p:txBody>
      </p:sp>
      <p:sp>
        <p:nvSpPr>
          <p:cNvPr id="8" name="Shape 5"/>
          <p:cNvSpPr/>
          <p:nvPr/>
        </p:nvSpPr>
        <p:spPr>
          <a:xfrm>
            <a:off x="1383863" y="8088868"/>
            <a:ext cx="11862673" cy="4175998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9" name="Text 6"/>
          <p:cNvSpPr/>
          <p:nvPr/>
        </p:nvSpPr>
        <p:spPr>
          <a:xfrm>
            <a:off x="1779270" y="8484275"/>
            <a:ext cx="5818584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Страх и неуверенность</a:t>
            </a:r>
            <a:endParaRPr lang="en-US" sz="3850" dirty="0"/>
          </a:p>
        </p:txBody>
      </p:sp>
      <p:sp>
        <p:nvSpPr>
          <p:cNvPr id="10" name="Text 7"/>
          <p:cNvSpPr/>
          <p:nvPr/>
        </p:nvSpPr>
        <p:spPr>
          <a:xfrm>
            <a:off x="1779270" y="9339143"/>
            <a:ext cx="11071860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Парадоксально, но обладая колоссальным потенциалом, ты можешь не верить в свои силы. Это приводит к комплексам, болезненному восприятию критики и страху перед новым. Доверяй своей внутренней силе!</a:t>
            </a:r>
            <a:endParaRPr lang="en-US" sz="3100" dirty="0"/>
          </a:p>
        </p:txBody>
      </p:sp>
      <p:sp>
        <p:nvSpPr>
          <p:cNvPr id="11" name="Shape 8"/>
          <p:cNvSpPr/>
          <p:nvPr/>
        </p:nvSpPr>
        <p:spPr>
          <a:xfrm>
            <a:off x="1383863" y="12660273"/>
            <a:ext cx="11862673" cy="4175998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9"/>
          <p:cNvSpPr/>
          <p:nvPr/>
        </p:nvSpPr>
        <p:spPr>
          <a:xfrm>
            <a:off x="1779270" y="13055679"/>
            <a:ext cx="4942642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Незавершенность</a:t>
            </a:r>
            <a:endParaRPr lang="en-US" sz="3850" dirty="0"/>
          </a:p>
        </p:txBody>
      </p:sp>
      <p:sp>
        <p:nvSpPr>
          <p:cNvPr id="13" name="Text 10"/>
          <p:cNvSpPr/>
          <p:nvPr/>
        </p:nvSpPr>
        <p:spPr>
          <a:xfrm>
            <a:off x="1779270" y="13910548"/>
            <a:ext cx="11071860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Тебе легко начинать новые проекты, но сложно их завершать. Ты рискуешь бросать начатое почти сразу, избегать ответственности и жить без четкой цели, растрачивая свой потенциал.</a:t>
            </a:r>
            <a:endParaRPr lang="en-US" sz="3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973223"/>
            <a:ext cx="11862673" cy="1853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250"/>
              </a:lnSpc>
              <a:buNone/>
            </a:pPr>
            <a:r>
              <a:rPr lang="en-US" sz="5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Как развить свой потенциал Мага</a:t>
            </a:r>
            <a:endParaRPr lang="en-US" sz="5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863" y="4567952"/>
            <a:ext cx="1853446" cy="39156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793331" y="4938593"/>
            <a:ext cx="5956816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Практикуй осознанность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3793331" y="5740241"/>
            <a:ext cx="9453205" cy="23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Ежедневно уделяй время медитации и визуализации своих целей. Помни о силе своей мысли и слова — они формируют твою реальность. Будь внимателен к тому, что думаешь и говоришь.</a:t>
            </a:r>
            <a:endParaRPr lang="en-US" sz="2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3863" y="8483560"/>
            <a:ext cx="1853446" cy="39156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793331" y="8854202"/>
            <a:ext cx="5142428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Учись слушать других</a:t>
            </a:r>
            <a:endParaRPr lang="en-US" sz="3600" dirty="0"/>
          </a:p>
        </p:txBody>
      </p:sp>
      <p:sp>
        <p:nvSpPr>
          <p:cNvPr id="8" name="Text 4"/>
          <p:cNvSpPr/>
          <p:nvPr/>
        </p:nvSpPr>
        <p:spPr>
          <a:xfrm>
            <a:off x="3793331" y="9655850"/>
            <a:ext cx="9453205" cy="23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Развивай эмпатию и умение принимать другие точки зрения. Работа в команде и учет интересов других людей сделает тебя еще сильнее как лидера и поможет избежать гордыни.</a:t>
            </a:r>
            <a:endParaRPr lang="en-US" sz="2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3863" y="12399169"/>
            <a:ext cx="1853446" cy="39156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793331" y="12769810"/>
            <a:ext cx="4980265" cy="579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Доводи дела до конца</a:t>
            </a:r>
            <a:endParaRPr lang="en-US" sz="3600" dirty="0"/>
          </a:p>
        </p:txBody>
      </p:sp>
      <p:sp>
        <p:nvSpPr>
          <p:cNvPr id="11" name="Text 6"/>
          <p:cNvSpPr/>
          <p:nvPr/>
        </p:nvSpPr>
        <p:spPr>
          <a:xfrm>
            <a:off x="3793331" y="13571458"/>
            <a:ext cx="9453205" cy="23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Составляй пошаговые планы и следуй им. Празднуй маленькие победы и учись получать удовольствие не только от начала проекта, но и от его завершения.</a:t>
            </a:r>
            <a:endParaRPr lang="en-US" sz="2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3182660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Активируй свою силу Мага прямо сейчас!</a:t>
            </a:r>
            <a:endParaRPr lang="en-US" sz="7750" dirty="0"/>
          </a:p>
        </p:txBody>
      </p:sp>
      <p:sp>
        <p:nvSpPr>
          <p:cNvPr id="3" name="Text 1"/>
          <p:cNvSpPr/>
          <p:nvPr/>
        </p:nvSpPr>
        <p:spPr>
          <a:xfrm>
            <a:off x="1383863" y="6642378"/>
            <a:ext cx="11862673" cy="4744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обладаешь невероятным потенциалом. Начни каждый день визуализировать свои цели и проговаривать свои намерения вслух — помни о своей магической силе мысли и слова. Развивай свои таланты и используй их для создания яркой, насыщенной приключениями жизни!</a:t>
            </a:r>
            <a:endParaRPr lang="en-US" sz="3850" dirty="0"/>
          </a:p>
        </p:txBody>
      </p:sp>
      <p:sp>
        <p:nvSpPr>
          <p:cNvPr id="4" name="Text 2"/>
          <p:cNvSpPr/>
          <p:nvPr/>
        </p:nvSpPr>
        <p:spPr>
          <a:xfrm>
            <a:off x="1383863" y="11942564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Поделись этим постом с другими Магами и людьми с единицей в матрице судьбы. Отметь друга, которому нужно напоминание о его внутренней силе!</a:t>
            </a:r>
            <a:endParaRPr lang="en-US" sz="3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551</Words>
  <Application>Microsoft Office PowerPoint</Application>
  <PresentationFormat>Произвольный</PresentationFormat>
  <Paragraphs>45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Prata</vt:lpstr>
      <vt:lpstr>Raleway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Татьяна Голдобина</cp:lastModifiedBy>
  <cp:revision>2</cp:revision>
  <dcterms:created xsi:type="dcterms:W3CDTF">2025-03-14T13:47:07Z</dcterms:created>
  <dcterms:modified xsi:type="dcterms:W3CDTF">2025-03-14T13:50:13Z</dcterms:modified>
</cp:coreProperties>
</file>